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82066"/>
            <a:ext cx="12192000" cy="2196067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142. Hing Hi</a:t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42743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He Lives</a:t>
            </a:r>
          </a:p>
          <a:p>
            <a:r>
              <a:rPr lang="en-US" sz="3600" dirty="0"/>
              <a:t>Gal. 6:14</a:t>
            </a:r>
          </a:p>
          <a:p>
            <a:r>
              <a:rPr lang="en-US" sz="3600" dirty="0"/>
              <a:t>Alfred H. Ackley, 1887-1960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Bb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98685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ahingkik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a,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A aw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zaza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hongnai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hi.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Hing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Bangci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lung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1040122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ang sung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gige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19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 ci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unla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phat 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om lo hi. </a:t>
            </a: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228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142. Hing Hi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2018-10-12T06:41:43Z</dcterms:modified>
</cp:coreProperties>
</file>